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sldIdLst>
    <p:sldId id="262" r:id="rId2"/>
  </p:sldIdLst>
  <p:sldSz cx="7937500" cy="11707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8FE290"/>
    <a:srgbClr val="FF83CB"/>
    <a:srgbClr val="E79F00"/>
    <a:srgbClr val="31C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68"/>
    <p:restoredTop sz="97264"/>
  </p:normalViewPr>
  <p:slideViewPr>
    <p:cSldViewPr snapToGrid="0">
      <p:cViewPr>
        <p:scale>
          <a:sx n="294" d="100"/>
          <a:sy n="294" d="100"/>
        </p:scale>
        <p:origin x="144" y="-15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F262C-809B-994C-80E6-269F06372BF6}" type="datetimeFigureOut">
              <a:t>05/12/2022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82838" y="1143000"/>
            <a:ext cx="2092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88262-0404-A347-BD88-2D709CB4DB85}" type="slidenum"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70652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1pPr>
    <a:lvl2pPr marL="483709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2pPr>
    <a:lvl3pPr marL="967419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3pPr>
    <a:lvl4pPr marL="1451128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4pPr>
    <a:lvl5pPr marL="1934837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5pPr>
    <a:lvl6pPr marL="2418546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6pPr>
    <a:lvl7pPr marL="2902256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7pPr>
    <a:lvl8pPr marL="3385965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8pPr>
    <a:lvl9pPr marL="3869674" algn="l" defTabSz="967419" rtl="0" eaLnBrk="1" latinLnBrk="0" hangingPunct="1">
      <a:defRPr sz="12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1143000"/>
            <a:ext cx="2092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DK"/>
              <a:t>Fig. 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888262-0404-A347-BD88-2D709CB4DB85}" type="slidenum">
              <a:rPr lang="en-DK"/>
              <a:t>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47590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5313" y="1916071"/>
            <a:ext cx="6746875" cy="4076053"/>
          </a:xfrm>
        </p:spPr>
        <p:txBody>
          <a:bodyPr anchor="b"/>
          <a:lstStyle>
            <a:lvl1pPr algn="ctr">
              <a:defRPr sz="5209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188" y="6149313"/>
            <a:ext cx="5953125" cy="2826677"/>
          </a:xfrm>
        </p:spPr>
        <p:txBody>
          <a:bodyPr/>
          <a:lstStyle>
            <a:lvl1pPr marL="0" indent="0" algn="ctr">
              <a:buNone/>
              <a:defRPr sz="2083"/>
            </a:lvl1pPr>
            <a:lvl2pPr marL="396895" indent="0" algn="ctr">
              <a:buNone/>
              <a:defRPr sz="1736"/>
            </a:lvl2pPr>
            <a:lvl3pPr marL="793791" indent="0" algn="ctr">
              <a:buNone/>
              <a:defRPr sz="1563"/>
            </a:lvl3pPr>
            <a:lvl4pPr marL="1190686" indent="0" algn="ctr">
              <a:buNone/>
              <a:defRPr sz="1389"/>
            </a:lvl4pPr>
            <a:lvl5pPr marL="1587581" indent="0" algn="ctr">
              <a:buNone/>
              <a:defRPr sz="1389"/>
            </a:lvl5pPr>
            <a:lvl6pPr marL="1984477" indent="0" algn="ctr">
              <a:buNone/>
              <a:defRPr sz="1389"/>
            </a:lvl6pPr>
            <a:lvl7pPr marL="2381372" indent="0" algn="ctr">
              <a:buNone/>
              <a:defRPr sz="1389"/>
            </a:lvl7pPr>
            <a:lvl8pPr marL="2778267" indent="0" algn="ctr">
              <a:buNone/>
              <a:defRPr sz="1389"/>
            </a:lvl8pPr>
            <a:lvl9pPr marL="3175163" indent="0" algn="ctr">
              <a:buNone/>
              <a:defRPr sz="1389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60471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48450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80274" y="623333"/>
            <a:ext cx="1711523" cy="9921830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5703" y="623333"/>
            <a:ext cx="5035352" cy="9921830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10843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0966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569" y="2918826"/>
            <a:ext cx="6846094" cy="4870124"/>
          </a:xfrm>
        </p:spPr>
        <p:txBody>
          <a:bodyPr anchor="b"/>
          <a:lstStyle>
            <a:lvl1pPr>
              <a:defRPr sz="5209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569" y="7835024"/>
            <a:ext cx="6846094" cy="2561083"/>
          </a:xfrm>
        </p:spPr>
        <p:txBody>
          <a:bodyPr/>
          <a:lstStyle>
            <a:lvl1pPr marL="0" indent="0">
              <a:buNone/>
              <a:defRPr sz="2083">
                <a:solidFill>
                  <a:schemeClr val="tx1"/>
                </a:solidFill>
              </a:defRPr>
            </a:lvl1pPr>
            <a:lvl2pPr marL="396895" indent="0">
              <a:buNone/>
              <a:defRPr sz="1736">
                <a:solidFill>
                  <a:schemeClr val="tx1">
                    <a:tint val="75000"/>
                  </a:schemeClr>
                </a:solidFill>
              </a:defRPr>
            </a:lvl2pPr>
            <a:lvl3pPr marL="793791" indent="0">
              <a:buNone/>
              <a:defRPr sz="1563">
                <a:solidFill>
                  <a:schemeClr val="tx1">
                    <a:tint val="75000"/>
                  </a:schemeClr>
                </a:solidFill>
              </a:defRPr>
            </a:lvl3pPr>
            <a:lvl4pPr marL="1190686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4pPr>
            <a:lvl5pPr marL="1587581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5pPr>
            <a:lvl6pPr marL="1984477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6pPr>
            <a:lvl7pPr marL="2381372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7pPr>
            <a:lvl8pPr marL="2778267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8pPr>
            <a:lvl9pPr marL="3175163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6150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5703" y="3116663"/>
            <a:ext cx="3373438" cy="74285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18359" y="3116663"/>
            <a:ext cx="3373438" cy="74285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7279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737" y="623335"/>
            <a:ext cx="6846094" cy="2262969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6738" y="2870041"/>
            <a:ext cx="3357934" cy="1406563"/>
          </a:xfrm>
        </p:spPr>
        <p:txBody>
          <a:bodyPr anchor="b"/>
          <a:lstStyle>
            <a:lvl1pPr marL="0" indent="0">
              <a:buNone/>
              <a:defRPr sz="2083" b="1"/>
            </a:lvl1pPr>
            <a:lvl2pPr marL="396895" indent="0">
              <a:buNone/>
              <a:defRPr sz="1736" b="1"/>
            </a:lvl2pPr>
            <a:lvl3pPr marL="793791" indent="0">
              <a:buNone/>
              <a:defRPr sz="1563" b="1"/>
            </a:lvl3pPr>
            <a:lvl4pPr marL="1190686" indent="0">
              <a:buNone/>
              <a:defRPr sz="1389" b="1"/>
            </a:lvl4pPr>
            <a:lvl5pPr marL="1587581" indent="0">
              <a:buNone/>
              <a:defRPr sz="1389" b="1"/>
            </a:lvl5pPr>
            <a:lvl6pPr marL="1984477" indent="0">
              <a:buNone/>
              <a:defRPr sz="1389" b="1"/>
            </a:lvl6pPr>
            <a:lvl7pPr marL="2381372" indent="0">
              <a:buNone/>
              <a:defRPr sz="1389" b="1"/>
            </a:lvl7pPr>
            <a:lvl8pPr marL="2778267" indent="0">
              <a:buNone/>
              <a:defRPr sz="1389" b="1"/>
            </a:lvl8pPr>
            <a:lvl9pPr marL="3175163" indent="0">
              <a:buNone/>
              <a:defRPr sz="1389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" y="4276604"/>
            <a:ext cx="3357934" cy="629024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18360" y="2870041"/>
            <a:ext cx="3374471" cy="1406563"/>
          </a:xfrm>
        </p:spPr>
        <p:txBody>
          <a:bodyPr anchor="b"/>
          <a:lstStyle>
            <a:lvl1pPr marL="0" indent="0">
              <a:buNone/>
              <a:defRPr sz="2083" b="1"/>
            </a:lvl1pPr>
            <a:lvl2pPr marL="396895" indent="0">
              <a:buNone/>
              <a:defRPr sz="1736" b="1"/>
            </a:lvl2pPr>
            <a:lvl3pPr marL="793791" indent="0">
              <a:buNone/>
              <a:defRPr sz="1563" b="1"/>
            </a:lvl3pPr>
            <a:lvl4pPr marL="1190686" indent="0">
              <a:buNone/>
              <a:defRPr sz="1389" b="1"/>
            </a:lvl4pPr>
            <a:lvl5pPr marL="1587581" indent="0">
              <a:buNone/>
              <a:defRPr sz="1389" b="1"/>
            </a:lvl5pPr>
            <a:lvl6pPr marL="1984477" indent="0">
              <a:buNone/>
              <a:defRPr sz="1389" b="1"/>
            </a:lvl6pPr>
            <a:lvl7pPr marL="2381372" indent="0">
              <a:buNone/>
              <a:defRPr sz="1389" b="1"/>
            </a:lvl7pPr>
            <a:lvl8pPr marL="2778267" indent="0">
              <a:buNone/>
              <a:defRPr sz="1389" b="1"/>
            </a:lvl8pPr>
            <a:lvl9pPr marL="3175163" indent="0">
              <a:buNone/>
              <a:defRPr sz="1389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18360" y="4276604"/>
            <a:ext cx="3374471" cy="629024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64918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9926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84986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737" y="780521"/>
            <a:ext cx="2560050" cy="2731823"/>
          </a:xfrm>
        </p:spPr>
        <p:txBody>
          <a:bodyPr anchor="b"/>
          <a:lstStyle>
            <a:lvl1pPr>
              <a:defRPr sz="2778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472" y="1685711"/>
            <a:ext cx="4018359" cy="8320136"/>
          </a:xfrm>
        </p:spPr>
        <p:txBody>
          <a:bodyPr/>
          <a:lstStyle>
            <a:lvl1pPr>
              <a:defRPr sz="2778"/>
            </a:lvl1pPr>
            <a:lvl2pPr>
              <a:defRPr sz="2431"/>
            </a:lvl2pPr>
            <a:lvl3pPr>
              <a:defRPr sz="2083"/>
            </a:lvl3pPr>
            <a:lvl4pPr>
              <a:defRPr sz="1736"/>
            </a:lvl4pPr>
            <a:lvl5pPr>
              <a:defRPr sz="1736"/>
            </a:lvl5pPr>
            <a:lvl6pPr>
              <a:defRPr sz="1736"/>
            </a:lvl6pPr>
            <a:lvl7pPr>
              <a:defRPr sz="1736"/>
            </a:lvl7pPr>
            <a:lvl8pPr>
              <a:defRPr sz="1736"/>
            </a:lvl8pPr>
            <a:lvl9pPr>
              <a:defRPr sz="1736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737" y="3512344"/>
            <a:ext cx="2560050" cy="6507052"/>
          </a:xfrm>
        </p:spPr>
        <p:txBody>
          <a:bodyPr/>
          <a:lstStyle>
            <a:lvl1pPr marL="0" indent="0">
              <a:buNone/>
              <a:defRPr sz="1389"/>
            </a:lvl1pPr>
            <a:lvl2pPr marL="396895" indent="0">
              <a:buNone/>
              <a:defRPr sz="1215"/>
            </a:lvl2pPr>
            <a:lvl3pPr marL="793791" indent="0">
              <a:buNone/>
              <a:defRPr sz="1042"/>
            </a:lvl3pPr>
            <a:lvl4pPr marL="1190686" indent="0">
              <a:buNone/>
              <a:defRPr sz="868"/>
            </a:lvl4pPr>
            <a:lvl5pPr marL="1587581" indent="0">
              <a:buNone/>
              <a:defRPr sz="868"/>
            </a:lvl5pPr>
            <a:lvl6pPr marL="1984477" indent="0">
              <a:buNone/>
              <a:defRPr sz="868"/>
            </a:lvl6pPr>
            <a:lvl7pPr marL="2381372" indent="0">
              <a:buNone/>
              <a:defRPr sz="868"/>
            </a:lvl7pPr>
            <a:lvl8pPr marL="2778267" indent="0">
              <a:buNone/>
              <a:defRPr sz="868"/>
            </a:lvl8pPr>
            <a:lvl9pPr marL="3175163" indent="0">
              <a:buNone/>
              <a:defRPr sz="868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3142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737" y="780521"/>
            <a:ext cx="2560050" cy="2731823"/>
          </a:xfrm>
        </p:spPr>
        <p:txBody>
          <a:bodyPr anchor="b"/>
          <a:lstStyle>
            <a:lvl1pPr>
              <a:defRPr sz="2778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74472" y="1685711"/>
            <a:ext cx="4018359" cy="8320136"/>
          </a:xfrm>
        </p:spPr>
        <p:txBody>
          <a:bodyPr anchor="t"/>
          <a:lstStyle>
            <a:lvl1pPr marL="0" indent="0">
              <a:buNone/>
              <a:defRPr sz="2778"/>
            </a:lvl1pPr>
            <a:lvl2pPr marL="396895" indent="0">
              <a:buNone/>
              <a:defRPr sz="2431"/>
            </a:lvl2pPr>
            <a:lvl3pPr marL="793791" indent="0">
              <a:buNone/>
              <a:defRPr sz="2083"/>
            </a:lvl3pPr>
            <a:lvl4pPr marL="1190686" indent="0">
              <a:buNone/>
              <a:defRPr sz="1736"/>
            </a:lvl4pPr>
            <a:lvl5pPr marL="1587581" indent="0">
              <a:buNone/>
              <a:defRPr sz="1736"/>
            </a:lvl5pPr>
            <a:lvl6pPr marL="1984477" indent="0">
              <a:buNone/>
              <a:defRPr sz="1736"/>
            </a:lvl6pPr>
            <a:lvl7pPr marL="2381372" indent="0">
              <a:buNone/>
              <a:defRPr sz="1736"/>
            </a:lvl7pPr>
            <a:lvl8pPr marL="2778267" indent="0">
              <a:buNone/>
              <a:defRPr sz="1736"/>
            </a:lvl8pPr>
            <a:lvl9pPr marL="3175163" indent="0">
              <a:buNone/>
              <a:defRPr sz="1736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6737" y="3512344"/>
            <a:ext cx="2560050" cy="6507052"/>
          </a:xfrm>
        </p:spPr>
        <p:txBody>
          <a:bodyPr/>
          <a:lstStyle>
            <a:lvl1pPr marL="0" indent="0">
              <a:buNone/>
              <a:defRPr sz="1389"/>
            </a:lvl1pPr>
            <a:lvl2pPr marL="396895" indent="0">
              <a:buNone/>
              <a:defRPr sz="1215"/>
            </a:lvl2pPr>
            <a:lvl3pPr marL="793791" indent="0">
              <a:buNone/>
              <a:defRPr sz="1042"/>
            </a:lvl3pPr>
            <a:lvl4pPr marL="1190686" indent="0">
              <a:buNone/>
              <a:defRPr sz="868"/>
            </a:lvl4pPr>
            <a:lvl5pPr marL="1587581" indent="0">
              <a:buNone/>
              <a:defRPr sz="868"/>
            </a:lvl5pPr>
            <a:lvl6pPr marL="1984477" indent="0">
              <a:buNone/>
              <a:defRPr sz="868"/>
            </a:lvl6pPr>
            <a:lvl7pPr marL="2381372" indent="0">
              <a:buNone/>
              <a:defRPr sz="868"/>
            </a:lvl7pPr>
            <a:lvl8pPr marL="2778267" indent="0">
              <a:buNone/>
              <a:defRPr sz="868"/>
            </a:lvl8pPr>
            <a:lvl9pPr marL="3175163" indent="0">
              <a:buNone/>
              <a:defRPr sz="868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54449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5703" y="623335"/>
            <a:ext cx="6846094" cy="2262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703" y="3116663"/>
            <a:ext cx="6846094" cy="7428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5703" y="10851411"/>
            <a:ext cx="1785938" cy="623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C68ED-063B-224F-B8A7-84CCD6DDB7C1}" type="datetimeFigureOut">
              <a:rPr lang="en-DK"/>
              <a:t>05/12/2022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9297" y="10851411"/>
            <a:ext cx="2678906" cy="623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05859" y="10851411"/>
            <a:ext cx="1785938" cy="6233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C440-2577-AA4B-B0A4-D36CFCF2BDD5}" type="slidenum">
              <a:rPr lang="en-DK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6080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93791" rtl="0" eaLnBrk="1" latinLnBrk="0" hangingPunct="1">
        <a:lnSpc>
          <a:spcPct val="90000"/>
        </a:lnSpc>
        <a:spcBef>
          <a:spcPct val="0"/>
        </a:spcBef>
        <a:buNone/>
        <a:defRPr sz="38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8448" indent="-198448" algn="l" defTabSz="793791" rtl="0" eaLnBrk="1" latinLnBrk="0" hangingPunct="1">
        <a:lnSpc>
          <a:spcPct val="90000"/>
        </a:lnSpc>
        <a:spcBef>
          <a:spcPts val="868"/>
        </a:spcBef>
        <a:buFont typeface="Arial" panose="020B0604020202020204" pitchFamily="34" charset="0"/>
        <a:buChar char="•"/>
        <a:defRPr sz="2431" kern="1200">
          <a:solidFill>
            <a:schemeClr val="tx1"/>
          </a:solidFill>
          <a:latin typeface="+mn-lt"/>
          <a:ea typeface="+mn-ea"/>
          <a:cs typeface="+mn-cs"/>
        </a:defRPr>
      </a:lvl1pPr>
      <a:lvl2pPr marL="595343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2pPr>
      <a:lvl3pPr marL="992238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736" kern="1200">
          <a:solidFill>
            <a:schemeClr val="tx1"/>
          </a:solidFill>
          <a:latin typeface="+mn-lt"/>
          <a:ea typeface="+mn-ea"/>
          <a:cs typeface="+mn-cs"/>
        </a:defRPr>
      </a:lvl3pPr>
      <a:lvl4pPr marL="1389134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4pPr>
      <a:lvl5pPr marL="1786029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5pPr>
      <a:lvl6pPr marL="2182924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6pPr>
      <a:lvl7pPr marL="2579820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7pPr>
      <a:lvl8pPr marL="2976715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8pPr>
      <a:lvl9pPr marL="3373610" indent="-198448" algn="l" defTabSz="793791" rtl="0" eaLnBrk="1" latinLnBrk="0" hangingPunct="1">
        <a:lnSpc>
          <a:spcPct val="90000"/>
        </a:lnSpc>
        <a:spcBef>
          <a:spcPts val="434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1pPr>
      <a:lvl2pPr marL="396895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2pPr>
      <a:lvl3pPr marL="793791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3pPr>
      <a:lvl4pPr marL="1190686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4pPr>
      <a:lvl5pPr marL="1587581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5pPr>
      <a:lvl6pPr marL="1984477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6pPr>
      <a:lvl7pPr marL="2381372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7pPr>
      <a:lvl8pPr marL="2778267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8pPr>
      <a:lvl9pPr marL="3175163" algn="l" defTabSz="793791" rtl="0" eaLnBrk="1" latinLnBrk="0" hangingPunct="1">
        <a:defRPr sz="1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4F9D4C-2737-73BC-D493-1CE16F8B5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" y="408482"/>
            <a:ext cx="7772400" cy="1722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516E24-692B-C08C-C50B-26C0146223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4" y="2196173"/>
            <a:ext cx="7772400" cy="17222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A45364-6EDF-1901-BB65-6B80724FA5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4" y="3983864"/>
            <a:ext cx="7772400" cy="17222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3F8B71-02D7-03EF-C3CD-F6FF1192D7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54" y="5771555"/>
            <a:ext cx="7772400" cy="172224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455B3E4-FC12-A862-B9E2-07D98B5009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54" y="7559247"/>
            <a:ext cx="7772400" cy="172224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FC5E432-57CC-D1C8-E162-0923BC74D744}"/>
              </a:ext>
            </a:extLst>
          </p:cNvPr>
          <p:cNvSpPr txBox="1"/>
          <p:nvPr/>
        </p:nvSpPr>
        <p:spPr>
          <a:xfrm>
            <a:off x="228600" y="9373140"/>
            <a:ext cx="76065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120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Figure 1. Relationships between habitat and bee diversity (total fauna, wild fauna, solitary bee fauna, and </a:t>
            </a:r>
          </a:p>
          <a:p>
            <a:r>
              <a:rPr lang="en-DK" sz="1200">
                <a:latin typeface="Times New Roman" panose="02020603050405020304" pitchFamily="18" charset="0"/>
                <a:cs typeface="Times New Roman" panose="02020603050405020304" pitchFamily="18" charset="0"/>
              </a:rPr>
              <a:t>bumblebee fauna) along the landscape dimension from 50 to 1000 m</a:t>
            </a:r>
            <a:r>
              <a:rPr lang="en-DK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DK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97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1429</TotalTime>
  <Words>39</Words>
  <Application>Microsoft Macintosh PowerPoint</Application>
  <PresentationFormat>Custom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Jens Mogens Olesen</dc:creator>
  <cp:keywords/>
  <dc:description/>
  <cp:lastModifiedBy>Jens Mogens Olesen</cp:lastModifiedBy>
  <cp:revision>86</cp:revision>
  <dcterms:created xsi:type="dcterms:W3CDTF">2022-09-25T18:52:16Z</dcterms:created>
  <dcterms:modified xsi:type="dcterms:W3CDTF">2022-12-06T00:20:39Z</dcterms:modified>
  <cp:category/>
</cp:coreProperties>
</file>